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41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78"/>
    <p:restoredTop sz="94674"/>
  </p:normalViewPr>
  <p:slideViewPr>
    <p:cSldViewPr snapToGrid="0" snapToObjects="1">
      <p:cViewPr>
        <p:scale>
          <a:sx n="106" d="100"/>
          <a:sy n="106" d="100"/>
        </p:scale>
        <p:origin x="-840" y="154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604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3077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524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89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1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1622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4461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3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0845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170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793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0C41B-D0BC-2043-9470-8473CD4FB859}" type="datetimeFigureOut">
              <a:rPr lang="fr-FR" smtClean="0"/>
              <a:t>26/10/2020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BEABC-FDB2-554C-94AC-0C93BA5581F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9390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a-martinique.com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756" y="0"/>
            <a:ext cx="6858000" cy="9143999"/>
          </a:xfrm>
          <a:prstGeom prst="rect">
            <a:avLst/>
          </a:prstGeom>
        </p:spPr>
      </p:pic>
      <p:sp>
        <p:nvSpPr>
          <p:cNvPr id="9" name="Zone de texte 4"/>
          <p:cNvSpPr txBox="1"/>
          <p:nvPr/>
        </p:nvSpPr>
        <p:spPr>
          <a:xfrm>
            <a:off x="154749" y="943946"/>
            <a:ext cx="6514991" cy="86692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SeNSATION LIGHT"/>
              </a:rPr>
              <a:t>TROPH</a:t>
            </a:r>
            <a:r>
              <a:rPr lang="fr-FR" dirty="0" smtClean="0">
                <a:solidFill>
                  <a:schemeClr val="bg1"/>
                </a:solidFill>
                <a:latin typeface="SeNSATION LIGHT"/>
                <a:ea typeface="Microsoft YaHei"/>
              </a:rPr>
              <a:t>É</a:t>
            </a:r>
            <a:r>
              <a:rPr lang="fr-FR" dirty="0" smtClean="0">
                <a:solidFill>
                  <a:schemeClr val="bg1"/>
                </a:solidFill>
                <a:latin typeface="SeNSATION LIGHT"/>
              </a:rPr>
              <a:t>ES « Madame Artisanat »</a:t>
            </a:r>
            <a:endParaRPr lang="fr-FR" dirty="0">
              <a:solidFill>
                <a:schemeClr val="bg1"/>
              </a:solidFill>
              <a:latin typeface="SeNSATION LIGHT"/>
            </a:endParaRPr>
          </a:p>
          <a:p>
            <a:r>
              <a:rPr lang="fr-FR" i="1" dirty="0" smtClean="0">
                <a:solidFill>
                  <a:schemeClr val="bg1"/>
                </a:solidFill>
                <a:latin typeface="SeNSATION LIGHT"/>
              </a:rPr>
              <a:t>Artisane et apprentie, l’entreprenariat féminin est à l’honneur!</a:t>
            </a:r>
            <a:endParaRPr lang="fr-FR" dirty="0">
              <a:solidFill>
                <a:schemeClr val="bg1"/>
              </a:solidFill>
              <a:latin typeface="SeNSATION LIGHT"/>
            </a:endParaRPr>
          </a:p>
          <a:p>
            <a:r>
              <a:rPr lang="fr-FR" sz="2800" i="1" dirty="0">
                <a:latin typeface="SeNSATION LIGHT"/>
              </a:rPr>
              <a:t> </a:t>
            </a:r>
            <a:endParaRPr lang="fr-FR" sz="2800" dirty="0">
              <a:latin typeface="SeNSATION LIGHT"/>
            </a:endParaRPr>
          </a:p>
        </p:txBody>
      </p:sp>
      <p:sp>
        <p:nvSpPr>
          <p:cNvPr id="10" name="Zone de texte 3"/>
          <p:cNvSpPr txBox="1"/>
          <p:nvPr/>
        </p:nvSpPr>
        <p:spPr>
          <a:xfrm>
            <a:off x="726375" y="2320620"/>
            <a:ext cx="5763260" cy="5640039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750"/>
              </a:spcAft>
            </a:pPr>
            <a:endParaRPr lang="fr-FR" sz="1100" dirty="0" smtClean="0">
              <a:latin typeface="Sansation Light" panose="02000000000000000000" pitchFamily="2" charset="0"/>
            </a:endParaRPr>
          </a:p>
          <a:p>
            <a:pPr algn="ctr">
              <a:spcAft>
                <a:spcPts val="750"/>
              </a:spcAft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 Vous êtes une  femme </a:t>
            </a:r>
          </a:p>
          <a:p>
            <a:pPr marL="171450" indent="-171450" algn="ctr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C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heffe d’entreprise depuis au moins 3 ans</a:t>
            </a:r>
          </a:p>
          <a:p>
            <a:pPr marL="171450" indent="-171450" algn="ctr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Engagée dans un projet innovant au service des intérêts généraux de l’artisanat</a:t>
            </a:r>
          </a:p>
          <a:p>
            <a:pPr marL="171450" indent="-171450" algn="ctr"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Apprentie en formation au  CFA des métiers</a:t>
            </a:r>
          </a:p>
          <a:p>
            <a:pPr algn="just">
              <a:spcAft>
                <a:spcPts val="750"/>
              </a:spcAft>
            </a:pPr>
            <a:endParaRPr lang="fr-FR" sz="200" dirty="0" smtClean="0">
              <a:solidFill>
                <a:schemeClr val="bg2">
                  <a:lumMod val="25000"/>
                </a:schemeClr>
              </a:solidFill>
              <a:latin typeface="Sansation Light" panose="02000000000000000000" pitchFamily="2" charset="0"/>
            </a:endParaRPr>
          </a:p>
          <a:p>
            <a:pPr algn="just">
              <a:spcAft>
                <a:spcPts val="750"/>
              </a:spcAft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Participez  aux </a:t>
            </a:r>
            <a:r>
              <a:rPr lang="fr-FR" sz="1100" dirty="0" smtClean="0">
                <a:solidFill>
                  <a:srgbClr val="C00000"/>
                </a:solidFill>
                <a:latin typeface="Sansation Light" panose="02000000000000000000" pitchFamily="2" charset="0"/>
              </a:rPr>
              <a:t>Trophées « Madame Artisanat » 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organisés par CMA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France en partenariat avec 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AG2R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La 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Mondiale et qui récompense votre engagement, votre contribution à l’économie de proximité et votre parcours exemplaire de femmes dans l’Artisanat.</a:t>
            </a:r>
          </a:p>
          <a:p>
            <a:pPr algn="just">
              <a:spcAft>
                <a:spcPts val="750"/>
              </a:spcAft>
            </a:pPr>
            <a:r>
              <a:rPr lang="fr-FR" sz="1100" b="1" dirty="0" smtClean="0">
                <a:solidFill>
                  <a:schemeClr val="bg2">
                    <a:lumMod val="25000"/>
                  </a:schemeClr>
                </a:solidFill>
                <a:latin typeface="SeNSATION LIGHT"/>
              </a:rPr>
              <a:t>Trois catégories au choix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eNSATION LIGHT"/>
              </a:rPr>
              <a:t>:</a:t>
            </a:r>
          </a:p>
          <a:p>
            <a:pPr marL="17145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Trophée Madame Artisanat </a:t>
            </a:r>
          </a:p>
          <a:p>
            <a:pPr marL="17145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Trophée 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Madame Apprentie</a:t>
            </a:r>
            <a:endParaRPr lang="fr-FR" sz="1100" dirty="0" smtClean="0">
              <a:solidFill>
                <a:schemeClr val="bg2">
                  <a:lumMod val="25000"/>
                </a:schemeClr>
              </a:solidFill>
              <a:latin typeface="Sansation Light" panose="02000000000000000000" pitchFamily="2" charset="0"/>
            </a:endParaRPr>
          </a:p>
          <a:p>
            <a:pPr marL="171450" indent="-171450"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Trophée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Madame Engagée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fr-FR" sz="1100" dirty="0" smtClean="0">
              <a:solidFill>
                <a:schemeClr val="bg2">
                  <a:lumMod val="25000"/>
                </a:schemeClr>
              </a:solidFill>
              <a:latin typeface="Sansation Light" panose="02000000000000000000" pitchFamily="2" charset="0"/>
            </a:endParaRPr>
          </a:p>
          <a:p>
            <a:pPr lvl="0" algn="just"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Un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prix </a:t>
            </a:r>
            <a:r>
              <a:rPr lang="fr-FR" sz="1100" b="1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« Coup de Cœur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» 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sera  </a:t>
            </a:r>
            <a:r>
              <a:rPr lang="fr-FR" sz="1100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remis par AG2R La Mondiale, parmi l’ensemble des dossiers présentés, toutes catégories confondues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.</a:t>
            </a:r>
          </a:p>
          <a:p>
            <a:pPr lvl="0" algn="just">
              <a:spcAft>
                <a:spcPts val="0"/>
              </a:spcAft>
              <a:buSzPts val="1000"/>
              <a:tabLst>
                <a:tab pos="457200" algn="l"/>
              </a:tabLst>
            </a:pPr>
            <a:endParaRPr lang="fr-FR" sz="500" dirty="0">
              <a:solidFill>
                <a:schemeClr val="bg2">
                  <a:lumMod val="25000"/>
                </a:schemeClr>
              </a:solidFill>
              <a:latin typeface="Sansation Light" panose="02000000000000000000" pitchFamily="2" charset="0"/>
            </a:endParaRPr>
          </a:p>
          <a:p>
            <a:pPr algn="just"/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Ne tardez-pas, vous avez jusqu’au </a:t>
            </a:r>
            <a:r>
              <a:rPr lang="fr-FR" sz="1400" b="1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29  </a:t>
            </a:r>
            <a:r>
              <a:rPr lang="fr-FR" sz="1400" b="1" dirty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janvier </a:t>
            </a:r>
            <a:r>
              <a:rPr lang="fr-FR" sz="1400" b="1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2021 </a:t>
            </a:r>
            <a:r>
              <a:rPr lang="fr-FR" sz="1100" dirty="0" smtClean="0">
                <a:solidFill>
                  <a:schemeClr val="bg2">
                    <a:lumMod val="25000"/>
                  </a:schemeClr>
                </a:solidFill>
                <a:latin typeface="Sansation Light" panose="02000000000000000000" pitchFamily="2" charset="0"/>
              </a:rPr>
              <a:t>pour nous retourner votre dossier de candidature disponible</a:t>
            </a:r>
          </a:p>
          <a:p>
            <a:endParaRPr lang="fr-FR" sz="800" dirty="0" smtClean="0"/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fr-FR" sz="1100" b="1" dirty="0" smtClean="0">
                <a:latin typeface="Sansation Light" panose="02000000000000000000" pitchFamily="2" charset="0"/>
              </a:rPr>
              <a:t>A </a:t>
            </a:r>
            <a:r>
              <a:rPr lang="fr-FR" sz="1100" b="1" dirty="0">
                <a:latin typeface="Sansation Light" panose="02000000000000000000" pitchFamily="2" charset="0"/>
              </a:rPr>
              <a:t>la Chambre de Métiers et de l’Artisanat de Région Martinique</a:t>
            </a:r>
            <a:endParaRPr lang="fr-FR" sz="1100" dirty="0">
              <a:latin typeface="Sansation Light" panose="02000000000000000000" pitchFamily="2" charset="0"/>
            </a:endParaRPr>
          </a:p>
          <a:p>
            <a:pPr algn="ctr"/>
            <a:r>
              <a:rPr lang="fr-FR" sz="1100" b="1" dirty="0">
                <a:latin typeface="Sansation Light" panose="02000000000000000000" pitchFamily="2" charset="0"/>
              </a:rPr>
              <a:t>                  Service Développement et Animation </a:t>
            </a:r>
            <a:r>
              <a:rPr lang="fr-FR" sz="1100" b="1" dirty="0" smtClean="0">
                <a:latin typeface="Sansation Light" panose="02000000000000000000" pitchFamily="2" charset="0"/>
              </a:rPr>
              <a:t>Economique</a:t>
            </a:r>
          </a:p>
          <a:p>
            <a:pPr algn="ctr"/>
            <a:r>
              <a:rPr lang="fr-FR" sz="1100" b="1" dirty="0" smtClean="0">
                <a:latin typeface="Sansation Light" panose="02000000000000000000" pitchFamily="2" charset="0"/>
              </a:rPr>
              <a:t>2 rue du Temple –Morne </a:t>
            </a:r>
            <a:r>
              <a:rPr lang="fr-FR" sz="1100" b="1" dirty="0" err="1" smtClean="0">
                <a:latin typeface="Sansation Light" panose="02000000000000000000" pitchFamily="2" charset="0"/>
              </a:rPr>
              <a:t>Tartenson</a:t>
            </a:r>
            <a:r>
              <a:rPr lang="fr-FR" sz="1100" b="1" dirty="0" smtClean="0">
                <a:latin typeface="Sansation Light" panose="02000000000000000000" pitchFamily="2" charset="0"/>
              </a:rPr>
              <a:t>- 97200 Fort de France</a:t>
            </a:r>
            <a:endParaRPr lang="fr-FR" sz="1100" dirty="0">
              <a:latin typeface="Sansation Light" panose="02000000000000000000" pitchFamily="2" charset="0"/>
            </a:endParaRPr>
          </a:p>
          <a:p>
            <a:pPr algn="ctr"/>
            <a:r>
              <a:rPr lang="fr-FR" sz="1100" dirty="0"/>
              <a:t>  </a:t>
            </a:r>
            <a:r>
              <a:rPr lang="fr-FR" sz="1100" dirty="0">
                <a:sym typeface="Wingdings"/>
              </a:rPr>
              <a:t></a:t>
            </a:r>
            <a:r>
              <a:rPr lang="fr-FR" sz="1100" dirty="0" smtClean="0"/>
              <a:t> </a:t>
            </a:r>
            <a:r>
              <a:rPr lang="fr-FR" sz="1100" dirty="0">
                <a:latin typeface="Sansation Light" panose="02000000000000000000" pitchFamily="2" charset="0"/>
              </a:rPr>
              <a:t>0596 71 45 38</a:t>
            </a:r>
          </a:p>
          <a:p>
            <a:pPr algn="ctr"/>
            <a:r>
              <a:rPr lang="fr-FR" sz="1100" dirty="0">
                <a:latin typeface="Sansation Light" panose="02000000000000000000" pitchFamily="2" charset="0"/>
              </a:rPr>
              <a:t>secretariat.sdae@cma-martinique.com</a:t>
            </a:r>
            <a:r>
              <a:rPr lang="fr-FR" sz="1100" b="1" dirty="0">
                <a:latin typeface="Sansation Light" panose="02000000000000000000" pitchFamily="2" charset="0"/>
              </a:rPr>
              <a:t> </a:t>
            </a:r>
            <a:endParaRPr lang="fr-FR" sz="1100" dirty="0">
              <a:latin typeface="Sansation Light" panose="02000000000000000000" pitchFamily="2" charset="0"/>
            </a:endParaRPr>
          </a:p>
          <a:p>
            <a:pPr algn="ctr"/>
            <a:endParaRPr lang="fr-FR" sz="400" b="1" dirty="0" smtClean="0">
              <a:latin typeface="Sansation Light" panose="02000000000000000000" pitchFamily="2" charset="0"/>
            </a:endParaRPr>
          </a:p>
          <a:p>
            <a:pPr algn="ctr"/>
            <a:r>
              <a:rPr lang="fr-FR" sz="1100" b="1" dirty="0" smtClean="0">
                <a:latin typeface="Sansation Light" panose="02000000000000000000" pitchFamily="2" charset="0"/>
              </a:rPr>
              <a:t>Ou</a:t>
            </a:r>
          </a:p>
          <a:p>
            <a:pPr algn="ctr"/>
            <a:endParaRPr lang="fr-FR" sz="400" dirty="0">
              <a:latin typeface="Sansation Light" panose="02000000000000000000" pitchFamily="2" charset="0"/>
            </a:endParaRPr>
          </a:p>
          <a:p>
            <a:pPr marL="171450" indent="-171450" algn="ctr">
              <a:buFont typeface="Wingdings" panose="05000000000000000000" pitchFamily="2" charset="2"/>
              <a:buChar char="Ø"/>
            </a:pPr>
            <a:r>
              <a:rPr lang="fr-FR" sz="1100" dirty="0">
                <a:latin typeface="Sansation Light" panose="02000000000000000000" pitchFamily="2" charset="0"/>
              </a:rPr>
              <a:t> </a:t>
            </a:r>
            <a:r>
              <a:rPr lang="fr-FR" sz="1100" b="1" dirty="0">
                <a:latin typeface="Sansation Light" panose="02000000000000000000" pitchFamily="2" charset="0"/>
              </a:rPr>
              <a:t>téléchargeable sur :  </a:t>
            </a:r>
            <a:r>
              <a:rPr lang="fr-FR" sz="1100" b="1" u="sng" dirty="0" smtClean="0">
                <a:latin typeface="Sansation Light" panose="02000000000000000000" pitchFamily="2" charset="0"/>
                <a:hlinkClick r:id="rId3"/>
              </a:rPr>
              <a:t>www.cma-martinique.com</a:t>
            </a:r>
            <a:endParaRPr lang="fr-FR" sz="1100" dirty="0" smtClean="0">
              <a:latin typeface="Sansation Light" panose="02000000000000000000" pitchFamily="2" charset="0"/>
            </a:endParaRPr>
          </a:p>
          <a:p>
            <a:pPr algn="just">
              <a:spcAft>
                <a:spcPts val="0"/>
              </a:spcAft>
            </a:pPr>
            <a:endParaRPr lang="fr-FR" sz="1000" dirty="0"/>
          </a:p>
          <a:p>
            <a:pPr algn="just">
              <a:spcAft>
                <a:spcPts val="750"/>
              </a:spcAft>
            </a:pPr>
            <a:endParaRPr lang="fr-FR" sz="1050" dirty="0"/>
          </a:p>
          <a:p>
            <a:pPr algn="just">
              <a:spcAft>
                <a:spcPts val="0"/>
              </a:spcAft>
            </a:pPr>
            <a:r>
              <a:rPr lang="fr-FR" sz="800" dirty="0"/>
              <a:t> </a:t>
            </a:r>
            <a:endParaRPr lang="fr-FR" sz="1050" dirty="0"/>
          </a:p>
          <a:p>
            <a:pPr algn="just">
              <a:spcAft>
                <a:spcPts val="0"/>
              </a:spcAft>
            </a:pPr>
            <a:endParaRPr lang="fr-FR" sz="800" b="1" dirty="0" smtClean="0">
              <a:latin typeface="Sansation Light" panose="02000000000000000000" pitchFamily="2" charset="0"/>
            </a:endParaRPr>
          </a:p>
          <a:p>
            <a:pPr algn="ctr" hangingPunct="0"/>
            <a:endParaRPr lang="fr-FR" sz="800" b="1" dirty="0">
              <a:latin typeface="Sansation Light" panose="02000000000000000000" pitchFamily="2" charset="0"/>
            </a:endParaRPr>
          </a:p>
          <a:p>
            <a:pPr algn="ctr" hangingPunct="0"/>
            <a:endParaRPr lang="fr-FR" sz="800" b="1" dirty="0" smtClean="0">
              <a:latin typeface="Sansation Light" panose="02000000000000000000" pitchFamily="2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84400" y="332919"/>
            <a:ext cx="126188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100" dirty="0" smtClean="0">
                <a:solidFill>
                  <a:schemeClr val="bg1"/>
                </a:solidFill>
              </a:rPr>
              <a:t>09 décembre </a:t>
            </a:r>
            <a:r>
              <a:rPr lang="fr-FR" sz="1100" dirty="0" smtClean="0">
                <a:solidFill>
                  <a:schemeClr val="bg1"/>
                </a:solidFill>
              </a:rPr>
              <a:t>2020</a:t>
            </a:r>
            <a:endParaRPr lang="fr-FR" sz="1100" dirty="0">
              <a:solidFill>
                <a:schemeClr val="bg1"/>
              </a:solidFill>
            </a:endParaRPr>
          </a:p>
        </p:txBody>
      </p:sp>
      <p:sp>
        <p:nvSpPr>
          <p:cNvPr id="8" name="Zone de texte 5"/>
          <p:cNvSpPr txBox="1"/>
          <p:nvPr/>
        </p:nvSpPr>
        <p:spPr>
          <a:xfrm>
            <a:off x="583363" y="8169709"/>
            <a:ext cx="4512744" cy="89185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b="1" dirty="0">
                <a:solidFill>
                  <a:srgbClr val="D8303E"/>
                </a:solidFill>
                <a:effectLst/>
                <a:ea typeface="Calibri"/>
                <a:cs typeface="Sansation-Regular"/>
              </a:rPr>
              <a:t>RENSEIGNEMENTS </a:t>
            </a:r>
            <a:r>
              <a:rPr lang="fr-FR" sz="1200" b="1" dirty="0" smtClean="0">
                <a:solidFill>
                  <a:srgbClr val="D8303E"/>
                </a:solidFill>
                <a:effectLst/>
                <a:ea typeface="Calibri"/>
                <a:cs typeface="Sansation-Regular"/>
              </a:rPr>
              <a:t> ET </a:t>
            </a:r>
            <a:r>
              <a:rPr lang="fr-FR" sz="1200" b="1" dirty="0">
                <a:solidFill>
                  <a:srgbClr val="D8303E"/>
                </a:solidFill>
                <a:effectLst/>
                <a:ea typeface="Calibri"/>
                <a:cs typeface="Sansation-Regular"/>
              </a:rPr>
              <a:t>INSCRIPTIONS </a:t>
            </a:r>
            <a:r>
              <a:rPr lang="fr-FR" sz="1200" b="1" dirty="0">
                <a:solidFill>
                  <a:srgbClr val="BC2C3A"/>
                </a:solidFill>
                <a:effectLst/>
                <a:ea typeface="Calibri"/>
                <a:cs typeface="Sansation-Regular"/>
              </a:rPr>
              <a:t/>
            </a:r>
            <a:br>
              <a:rPr lang="fr-FR" sz="1200" b="1" dirty="0">
                <a:solidFill>
                  <a:srgbClr val="BC2C3A"/>
                </a:solidFill>
                <a:effectLst/>
                <a:ea typeface="Calibri"/>
                <a:cs typeface="Sansation-Regular"/>
              </a:rPr>
            </a:br>
            <a:r>
              <a:rPr lang="fr-FR" sz="1200" dirty="0" err="1">
                <a:ln>
                  <a:noFill/>
                </a:ln>
                <a:solidFill>
                  <a:srgbClr val="FFFFFF"/>
                </a:solidFill>
                <a:effectLst/>
                <a:ea typeface="Calibri"/>
                <a:cs typeface="Sansation-Light"/>
              </a:rPr>
              <a:t>secretariat.sdae@cma-martinique</a:t>
            </a:r>
            <a:r>
              <a:rPr lang="fr-FR" sz="1200" dirty="0">
                <a:ln>
                  <a:noFill/>
                </a:ln>
                <a:solidFill>
                  <a:srgbClr val="FFFFFF"/>
                </a:solidFill>
                <a:effectLst/>
                <a:ea typeface="Calibri"/>
                <a:cs typeface="Sansation-Light"/>
              </a:rPr>
              <a:t>  -  Tél. : 0596 71 45 38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Calibri"/>
              <a:cs typeface="MinionPro-Regula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dirty="0">
                <a:ln>
                  <a:noFill/>
                </a:ln>
                <a:solidFill>
                  <a:srgbClr val="FFFFFF"/>
                </a:solidFill>
                <a:effectLst/>
                <a:ea typeface="Calibri"/>
                <a:cs typeface="Sansation-Light"/>
              </a:rPr>
              <a:t>Site internet : cma-martinique.com 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Calibri"/>
              <a:cs typeface="MinionPro-Regular"/>
            </a:endParaRPr>
          </a:p>
          <a:p>
            <a:pPr>
              <a:lnSpc>
                <a:spcPct val="120000"/>
              </a:lnSpc>
              <a:spcAft>
                <a:spcPts val="0"/>
              </a:spcAft>
            </a:pPr>
            <a:r>
              <a:rPr lang="fr-FR" sz="1200" dirty="0">
                <a:ln>
                  <a:noFill/>
                </a:ln>
                <a:solidFill>
                  <a:srgbClr val="FFFFFF"/>
                </a:solidFill>
                <a:effectLst/>
                <a:ea typeface="Calibri"/>
                <a:cs typeface="Sansation-Light"/>
              </a:rPr>
              <a:t>Facebook : @CMAR972</a:t>
            </a:r>
            <a:endParaRPr lang="fr-FR" sz="1200" dirty="0">
              <a:solidFill>
                <a:srgbClr val="000000"/>
              </a:solidFill>
              <a:effectLst/>
              <a:latin typeface="MinionPro-Regular"/>
              <a:ea typeface="Calibri"/>
              <a:cs typeface="MinionPro-Regular"/>
            </a:endParaRPr>
          </a:p>
          <a:p>
            <a:pPr>
              <a:spcAft>
                <a:spcPts val="0"/>
              </a:spcAft>
            </a:pPr>
            <a:r>
              <a:rPr lang="fr-FR" sz="1200" dirty="0">
                <a:effectLst/>
                <a:ea typeface="Calibri"/>
                <a:cs typeface="Times New Roman"/>
              </a:rPr>
              <a:t> </a:t>
            </a:r>
          </a:p>
        </p:txBody>
      </p:sp>
      <p:pic>
        <p:nvPicPr>
          <p:cNvPr id="11" name="Image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77" y="8147646"/>
            <a:ext cx="403860" cy="80708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422905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250</TotalTime>
  <Words>43</Words>
  <Application>Microsoft Office PowerPoint</Application>
  <PresentationFormat>Affichage à l'écran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Dominique Sabin</cp:lastModifiedBy>
  <cp:revision>32</cp:revision>
  <dcterms:created xsi:type="dcterms:W3CDTF">2018-11-22T21:02:56Z</dcterms:created>
  <dcterms:modified xsi:type="dcterms:W3CDTF">2020-10-26T19:05:30Z</dcterms:modified>
</cp:coreProperties>
</file>